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5119350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326" y="72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a0f818a63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a0f818a63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a0f818a63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a0f818a63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a0f818a63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a0f818a63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0f818a63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a0f818a63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a0f818a63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a0f818a63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a0f818a63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a0f818a63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a0f818a63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a0f818a63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0f818a63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a0f818a63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a0f818a63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a0f818a63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a0f818a63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a0f818a63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eb53ef97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eb53ef97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a0f818a63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a0f818a63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0f818a63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a0f818a63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9eb53ef97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9eb53ef97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a92191a06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a92191a06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a92191a06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a92191a06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a92191a06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a92191a06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a92191a06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a92191a06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a0f818a63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a0f818a63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a0f818a6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a0f818a6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66141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990583" y="2395696"/>
            <a:ext cx="66141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409" y="1154948"/>
            <a:ext cx="4643100" cy="15708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409" y="2888617"/>
            <a:ext cx="4643100" cy="66090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39016" y="2563450"/>
            <a:ext cx="6688800" cy="30813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39016" y="5826865"/>
            <a:ext cx="6688800" cy="2567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167677" y="1505164"/>
            <a:ext cx="6344700" cy="76812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20000" cy="1069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20000" cy="1069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20000" cy="1069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22386" cy="106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5122371" cy="106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0"/>
            <a:ext cx="15119985" cy="10690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200"/>
              </a:spcAft>
              <a:buNone/>
            </a:pPr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"/>
            <a:ext cx="15120000" cy="1069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modified xsi:type="dcterms:W3CDTF">2022-12-05T07:51:09Z</dcterms:modified>
</cp:coreProperties>
</file>